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6" r:id="rId5"/>
    <p:sldId id="260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A38"/>
    <a:srgbClr val="93B8A7"/>
    <a:srgbClr val="1BA196"/>
    <a:srgbClr val="0078C9"/>
    <a:srgbClr val="FFFFF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5" d="100"/>
          <a:sy n="55" d="100"/>
        </p:scale>
        <p:origin x="108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87561" y="2365042"/>
            <a:ext cx="6168436" cy="488089"/>
          </a:xfrm>
        </p:spPr>
        <p:txBody>
          <a:bodyPr anchor="ctr" anchorCtr="0">
            <a:normAutofit/>
          </a:bodyPr>
          <a:lstStyle>
            <a:lvl1pPr algn="ctr"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SMALL HEADER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87561" y="3020524"/>
            <a:ext cx="6168436" cy="403905"/>
          </a:xfrm>
        </p:spPr>
        <p:txBody>
          <a:bodyPr anchor="ctr" anchorCtr="0"/>
          <a:lstStyle>
            <a:lvl1pPr marL="0" indent="0" algn="ctr">
              <a:buNone/>
              <a:defRPr sz="2400" i="1">
                <a:solidFill>
                  <a:srgbClr val="046A3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Subhead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07" y="1980825"/>
            <a:ext cx="4187170" cy="16306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9" t="12140" r="17790"/>
          <a:stretch/>
        </p:blipFill>
        <p:spPr>
          <a:xfrm flipH="1" flipV="1">
            <a:off x="-2" y="4388516"/>
            <a:ext cx="12212321" cy="249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26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1459524" y="1471480"/>
            <a:ext cx="9548444" cy="5769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22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0" y="2257577"/>
            <a:ext cx="9548118" cy="397699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400" i="1">
                <a:solidFill>
                  <a:srgbClr val="046A38"/>
                </a:solidFill>
              </a:defRPr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/>
          </p:nvPr>
        </p:nvSpPr>
        <p:spPr>
          <a:xfrm>
            <a:off x="1459522" y="2816012"/>
            <a:ext cx="9548445" cy="295389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lvl="0"/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1" r="34570"/>
          <a:stretch/>
        </p:blipFill>
        <p:spPr>
          <a:xfrm rot="5400000">
            <a:off x="-2302736" y="2407890"/>
            <a:ext cx="6876291" cy="202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7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" r="15623"/>
          <a:stretch/>
        </p:blipFill>
        <p:spPr>
          <a:xfrm flipH="1">
            <a:off x="-18288" y="5073217"/>
            <a:ext cx="12216384" cy="179147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 flipH="1">
            <a:off x="504071" y="475488"/>
            <a:ext cx="5846065" cy="5376671"/>
          </a:xfrm>
          <a:prstGeom prst="rect">
            <a:avLst/>
          </a:prstGeom>
          <a:solidFill>
            <a:srgbClr val="93B8A7">
              <a:alpha val="2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733242" y="768096"/>
            <a:ext cx="5308330" cy="5769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22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733576" y="1554193"/>
            <a:ext cx="5307995" cy="339429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400" i="1">
                <a:solidFill>
                  <a:srgbClr val="046A38"/>
                </a:solidFill>
              </a:defRPr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/>
          </p:nvPr>
        </p:nvSpPr>
        <p:spPr>
          <a:xfrm>
            <a:off x="733240" y="2112627"/>
            <a:ext cx="5308331" cy="3438543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13" name="Picture Placeholder 32"/>
          <p:cNvSpPr>
            <a:spLocks noGrp="1"/>
          </p:cNvSpPr>
          <p:nvPr>
            <p:ph type="pic" sz="quarter" idx="11" hasCustomPrompt="1"/>
          </p:nvPr>
        </p:nvSpPr>
        <p:spPr>
          <a:xfrm>
            <a:off x="6872495" y="1619258"/>
            <a:ext cx="4690083" cy="308912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79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and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138737" y="1"/>
            <a:ext cx="5069305" cy="6858002"/>
          </a:xfrm>
          <a:prstGeom prst="rect">
            <a:avLst/>
          </a:prstGeom>
          <a:solidFill>
            <a:srgbClr val="93B8A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8077" y="2566789"/>
            <a:ext cx="5528056" cy="2666193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1268078" y="1173969"/>
            <a:ext cx="5528055" cy="576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24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1268412" y="1880496"/>
            <a:ext cx="5527721" cy="34925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400" i="1">
                <a:solidFill>
                  <a:srgbClr val="046A38"/>
                </a:solidFill>
              </a:defRPr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15" name="Picture Placeholder 32"/>
          <p:cNvSpPr>
            <a:spLocks noGrp="1"/>
          </p:cNvSpPr>
          <p:nvPr>
            <p:ph type="pic" sz="quarter" idx="11" hasCustomPrompt="1"/>
          </p:nvPr>
        </p:nvSpPr>
        <p:spPr>
          <a:xfrm>
            <a:off x="7404068" y="4498847"/>
            <a:ext cx="4538642" cy="18182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  <p:sp>
        <p:nvSpPr>
          <p:cNvPr id="9" name="Picture Placeholder 32"/>
          <p:cNvSpPr>
            <a:spLocks noGrp="1"/>
          </p:cNvSpPr>
          <p:nvPr>
            <p:ph type="pic" sz="quarter" idx="12" hasCustomPrompt="1"/>
          </p:nvPr>
        </p:nvSpPr>
        <p:spPr>
          <a:xfrm>
            <a:off x="7404068" y="2538875"/>
            <a:ext cx="4538642" cy="16996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  <p:sp>
        <p:nvSpPr>
          <p:cNvPr id="10" name="Picture Placeholder 32"/>
          <p:cNvSpPr>
            <a:spLocks noGrp="1"/>
          </p:cNvSpPr>
          <p:nvPr>
            <p:ph type="pic" sz="quarter" idx="13" hasCustomPrompt="1"/>
          </p:nvPr>
        </p:nvSpPr>
        <p:spPr>
          <a:xfrm>
            <a:off x="7404068" y="612307"/>
            <a:ext cx="4538642" cy="165857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0" r="34811"/>
          <a:stretch/>
        </p:blipFill>
        <p:spPr>
          <a:xfrm rot="5400000" flipH="1">
            <a:off x="-2293590" y="2417031"/>
            <a:ext cx="6857999" cy="202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0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and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5387009" cy="6858000"/>
          </a:xfrm>
          <a:prstGeom prst="rect">
            <a:avLst/>
          </a:prstGeom>
          <a:solidFill>
            <a:srgbClr val="93B8A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4" hasCustomPrompt="1"/>
          </p:nvPr>
        </p:nvSpPr>
        <p:spPr>
          <a:xfrm>
            <a:off x="6064255" y="783024"/>
            <a:ext cx="4565983" cy="40544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dirty="0" smtClean="0"/>
              <a:t>Body Bold</a:t>
            </a:r>
            <a:endParaRPr lang="en-US" dirty="0"/>
          </a:p>
        </p:txBody>
      </p:sp>
      <p:sp>
        <p:nvSpPr>
          <p:cNvPr id="29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6036646" y="3673804"/>
            <a:ext cx="4565983" cy="40544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dirty="0" smtClean="0"/>
              <a:t>Body Bold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049069" y="1386640"/>
            <a:ext cx="4596353" cy="1932784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7"/>
          </p:nvPr>
        </p:nvSpPr>
        <p:spPr>
          <a:xfrm>
            <a:off x="6021460" y="4232966"/>
            <a:ext cx="4596353" cy="1932784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13" name="Picture Placeholder 21"/>
          <p:cNvSpPr>
            <a:spLocks noGrp="1"/>
          </p:cNvSpPr>
          <p:nvPr>
            <p:ph type="pic" sz="quarter" idx="19" hasCustomPrompt="1"/>
          </p:nvPr>
        </p:nvSpPr>
        <p:spPr>
          <a:xfrm>
            <a:off x="701855" y="774254"/>
            <a:ext cx="4029222" cy="2312895"/>
          </a:xfrm>
          <a:ln w="22225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  <p:sp>
        <p:nvSpPr>
          <p:cNvPr id="14" name="Picture Placeholder 21"/>
          <p:cNvSpPr>
            <a:spLocks noGrp="1"/>
          </p:cNvSpPr>
          <p:nvPr>
            <p:ph type="pic" sz="quarter" idx="20" hasCustomPrompt="1"/>
          </p:nvPr>
        </p:nvSpPr>
        <p:spPr>
          <a:xfrm>
            <a:off x="701855" y="3656085"/>
            <a:ext cx="4029222" cy="2312895"/>
          </a:xfrm>
          <a:ln w="22225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1" r="34570"/>
          <a:stretch/>
        </p:blipFill>
        <p:spPr>
          <a:xfrm rot="5400000" flipV="1">
            <a:off x="7880101" y="2627939"/>
            <a:ext cx="6876291" cy="162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2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" r="15623"/>
          <a:stretch/>
        </p:blipFill>
        <p:spPr>
          <a:xfrm rot="10800000" flipH="1">
            <a:off x="0" y="-14160"/>
            <a:ext cx="12216384" cy="198363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0598" y="1662066"/>
            <a:ext cx="5800444" cy="469854"/>
          </a:xfrm>
        </p:spPr>
        <p:txBody>
          <a:bodyPr anchor="ctr" anchorCtr="0"/>
          <a:lstStyle>
            <a:lvl1pPr marL="0" indent="0">
              <a:buNone/>
              <a:defRPr sz="2400" b="1">
                <a:solidFill>
                  <a:srgbClr val="046A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9" name="Picture Placeholder 32"/>
          <p:cNvSpPr>
            <a:spLocks noGrp="1"/>
          </p:cNvSpPr>
          <p:nvPr>
            <p:ph type="pic" sz="quarter" idx="14" hasCustomPrompt="1"/>
          </p:nvPr>
        </p:nvSpPr>
        <p:spPr>
          <a:xfrm>
            <a:off x="7421964" y="1665404"/>
            <a:ext cx="3798664" cy="200978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9"/>
          </p:nvPr>
        </p:nvSpPr>
        <p:spPr>
          <a:xfrm>
            <a:off x="1290598" y="2299007"/>
            <a:ext cx="5800444" cy="3609423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8" name="Picture Placeholder 32"/>
          <p:cNvSpPr>
            <a:spLocks noGrp="1"/>
          </p:cNvSpPr>
          <p:nvPr>
            <p:ph type="pic" sz="quarter" idx="20" hasCustomPrompt="1"/>
          </p:nvPr>
        </p:nvSpPr>
        <p:spPr>
          <a:xfrm>
            <a:off x="7421963" y="3898649"/>
            <a:ext cx="3798664" cy="200978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Insert Graphic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6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" r="15623"/>
          <a:stretch/>
        </p:blipFill>
        <p:spPr>
          <a:xfrm>
            <a:off x="1" y="5084110"/>
            <a:ext cx="12192000" cy="179147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 flipH="1">
            <a:off x="1190433" y="704091"/>
            <a:ext cx="10084236" cy="4782312"/>
          </a:xfrm>
          <a:prstGeom prst="rect">
            <a:avLst/>
          </a:prstGeom>
          <a:solidFill>
            <a:srgbClr val="93B8A7">
              <a:alpha val="2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1459524" y="926361"/>
            <a:ext cx="9548444" cy="5769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22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0" y="1712458"/>
            <a:ext cx="9548118" cy="397699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400" i="1">
                <a:solidFill>
                  <a:srgbClr val="046A38"/>
                </a:solidFill>
              </a:defRPr>
            </a:lvl1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/>
          </p:nvPr>
        </p:nvSpPr>
        <p:spPr>
          <a:xfrm>
            <a:off x="1459522" y="2270893"/>
            <a:ext cx="9548445" cy="295389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styles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184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84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659" y="2595371"/>
            <a:ext cx="4187170" cy="16306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" t="-3610" r="17791" b="-1"/>
          <a:stretch/>
        </p:blipFill>
        <p:spPr>
          <a:xfrm flipH="1">
            <a:off x="0" y="4203701"/>
            <a:ext cx="121920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0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E99B-37FA-4D52-92BD-A110005A316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7431-0768-4FBE-8D7E-2294F6EF1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60" r:id="rId4"/>
    <p:sldLayoutId id="2147483652" r:id="rId5"/>
    <p:sldLayoutId id="2147483653" r:id="rId6"/>
    <p:sldLayoutId id="2147483662" r:id="rId7"/>
    <p:sldLayoutId id="2147483661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1" kern="1200">
          <a:solidFill>
            <a:srgbClr val="046A3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raphicservices@oaklandcc.edu" TargetMode="Externa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" y="3056021"/>
            <a:ext cx="12192000" cy="1509152"/>
          </a:xfrm>
          <a:prstGeom prst="rect">
            <a:avLst/>
          </a:prstGeom>
          <a:solidFill>
            <a:srgbClr val="93B8A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6A38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2637" y="246647"/>
            <a:ext cx="11706726" cy="6364706"/>
          </a:xfrm>
          <a:prstGeom prst="rect">
            <a:avLst/>
          </a:prstGeom>
          <a:noFill/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30266" y="6333171"/>
            <a:ext cx="51314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DELETE THIS SLIDE AFTER DESIGNING!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5071" y="1335278"/>
            <a:ext cx="8632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SMALL HEADER SHOULD USE ALL CAPS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5071" y="1903583"/>
            <a:ext cx="6355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296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should be sentence case</a:t>
            </a:r>
            <a:endParaRPr lang="en-US" sz="2400" b="1" i="1" dirty="0">
              <a:solidFill>
                <a:srgbClr val="296A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5071" y="2426294"/>
            <a:ext cx="7932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 should be sentence case and can be 16 or 18 pt.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55071" y="635013"/>
            <a:ext cx="10386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TITLES SHOULD USE ALL CAPS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3004" y="5030847"/>
            <a:ext cx="7185992" cy="1114832"/>
          </a:xfrm>
          <a:prstGeom prst="rect">
            <a:avLst/>
          </a:prstGeom>
          <a:noFill/>
          <a:ln w="317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03005" y="5172765"/>
            <a:ext cx="7184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Questions, comments, or assistance?</a:t>
            </a:r>
          </a:p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Contact </a:t>
            </a:r>
            <a:r>
              <a:rPr lang="en-US" sz="2400" b="1" dirty="0" smtClean="0">
                <a:solidFill>
                  <a:srgbClr val="000000"/>
                </a:solidFill>
                <a:hlinkClick r:id="rId2"/>
              </a:rPr>
              <a:t>graphicservices@oaklandcc.edu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071" y="3178050"/>
            <a:ext cx="1038696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Headers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on mint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be either/or: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sentence case/uppercase, italic/not italic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5071" y="3684799"/>
            <a:ext cx="10386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46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should be sentence case</a:t>
            </a:r>
            <a:endParaRPr lang="en-US" sz="2000" b="1" dirty="0">
              <a:solidFill>
                <a:srgbClr val="046A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5071" y="4100297"/>
            <a:ext cx="7932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Body text should be sentence case and can be 16 or 18 pt.</a:t>
            </a:r>
          </a:p>
        </p:txBody>
      </p:sp>
    </p:spTree>
    <p:extLst>
      <p:ext uri="{BB962C8B-B14F-4D97-AF65-F5344CB8AC3E}">
        <p14:creationId xmlns:p14="http://schemas.microsoft.com/office/powerpoint/2010/main" val="49850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88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HEADER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5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581003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8807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20"/>
          </p:nvPr>
        </p:nvSpPr>
        <p:spPr/>
      </p:sp>
    </p:spTree>
    <p:extLst>
      <p:ext uri="{BB962C8B-B14F-4D97-AF65-F5344CB8AC3E}">
        <p14:creationId xmlns:p14="http://schemas.microsoft.com/office/powerpoint/2010/main" val="16877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0"/>
          </p:nvPr>
        </p:nvSpPr>
        <p:spPr/>
      </p:sp>
    </p:spTree>
    <p:extLst>
      <p:ext uri="{BB962C8B-B14F-4D97-AF65-F5344CB8AC3E}">
        <p14:creationId xmlns:p14="http://schemas.microsoft.com/office/powerpoint/2010/main" val="22671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76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.potx" id="{E558F8F9-A175-4C81-AE7E-C30A28C8BA9C}" vid="{0285E3D3-64A4-4A79-BC3E-88988754C4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</TotalTime>
  <Words>80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SMALL HEADER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Burkle, Melissa A</dc:creator>
  <cp:lastModifiedBy>Nagy, Heather M</cp:lastModifiedBy>
  <cp:revision>129</cp:revision>
  <dcterms:created xsi:type="dcterms:W3CDTF">2021-01-27T14:54:47Z</dcterms:created>
  <dcterms:modified xsi:type="dcterms:W3CDTF">2021-02-24T14:50:37Z</dcterms:modified>
</cp:coreProperties>
</file>